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7" r:id="rId19"/>
    <p:sldId id="322" r:id="rId20"/>
    <p:sldId id="416" r:id="rId21"/>
    <p:sldId id="417" r:id="rId22"/>
    <p:sldId id="421" r:id="rId23"/>
    <p:sldId id="422" r:id="rId24"/>
    <p:sldId id="323" r:id="rId25"/>
    <p:sldId id="423" r:id="rId26"/>
    <p:sldId id="345" r:id="rId27"/>
    <p:sldId id="341" r:id="rId28"/>
    <p:sldId id="409" r:id="rId29"/>
    <p:sldId id="399" r:id="rId30"/>
    <p:sldId id="400" r:id="rId31"/>
    <p:sldId id="401" r:id="rId32"/>
    <p:sldId id="458" r:id="rId33"/>
    <p:sldId id="460" r:id="rId34"/>
    <p:sldId id="461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7" r:id="rId53"/>
    <p:sldId id="488" r:id="rId54"/>
    <p:sldId id="481" r:id="rId55"/>
    <p:sldId id="482" r:id="rId56"/>
    <p:sldId id="483" r:id="rId57"/>
    <p:sldId id="484" r:id="rId58"/>
    <p:sldId id="485" r:id="rId59"/>
    <p:sldId id="486" r:id="rId60"/>
    <p:sldId id="378" r:id="rId61"/>
    <p:sldId id="424" r:id="rId62"/>
    <p:sldId id="338" r:id="rId63"/>
    <p:sldId id="340" r:id="rId64"/>
    <p:sldId id="425" r:id="rId65"/>
    <p:sldId id="339" r:id="rId66"/>
    <p:sldId id="426" r:id="rId67"/>
    <p:sldId id="427" r:id="rId68"/>
    <p:sldId id="402" r:id="rId69"/>
    <p:sldId id="337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7"/>
            <p14:sldId id="322"/>
            <p14:sldId id="416"/>
          </p14:sldIdLst>
        </p14:section>
        <p14:section name="Data" id="{5C431F36-3D7F-4BFB-A2C6-90614511EFFF}">
          <p14:sldIdLst>
            <p14:sldId id="417"/>
            <p14:sldId id="421"/>
            <p14:sldId id="422"/>
            <p14:sldId id="323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58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7"/>
            <p14:sldId id="488"/>
            <p14:sldId id="481"/>
            <p14:sldId id="482"/>
            <p14:sldId id="483"/>
            <p14:sldId id="484"/>
            <p14:sldId id="485"/>
            <p14:sldId id="486"/>
            <p14:sldId id="378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0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1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  <a:p>
            <a:r>
              <a:rPr lang="zh-TW" altLang="en-US" dirty="0" smtClean="0"/>
              <a:t>加上座標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490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10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96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9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emf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100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109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1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8712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27581" y="3795823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3312042"/>
            <a:ext cx="6095985" cy="3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7411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93321"/>
            <a:ext cx="5400040" cy="2053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" y="150479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9" y="1642105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095" y="1668841"/>
            <a:ext cx="8523809" cy="4923809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3523364" y="1070031"/>
          <a:ext cx="120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4" imgW="1206360" imgH="291960" progId="Equation.DSMT4">
                  <p:embed/>
                </p:oleObj>
              </mc:Choice>
              <mc:Fallback>
                <p:oleObj name="Equation" r:id="rId4" imgW="120636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3364" y="1070031"/>
                        <a:ext cx="1206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1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1311128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7983"/>
            <a:ext cx="7203432" cy="46077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53" y="1741033"/>
            <a:ext cx="3162000" cy="3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2048766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2" y="2721934"/>
            <a:ext cx="3735113" cy="1558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635411"/>
            <a:ext cx="7242957" cy="1914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27308"/>
            <a:ext cx="59867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546" y="1798593"/>
            <a:ext cx="4047619" cy="40476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86265" y="2930466"/>
            <a:ext cx="3057825" cy="20867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/>
              <a:t>Story Drift</a:t>
            </a:r>
            <a:endParaRPr lang="en-US" altLang="zh-TW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0.32%</a:t>
            </a:r>
            <a:endParaRPr lang="zh-TW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17822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</a:t>
            </a:r>
            <a:r>
              <a:rPr lang="en-US" altLang="zh-TW" dirty="0" smtClean="0"/>
              <a:t>nverted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5924550" y="3144838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7" imgW="1358640" imgH="685800" progId="Equation.DSMT4">
                  <p:embed/>
                </p:oleObj>
              </mc:Choice>
              <mc:Fallback>
                <p:oleObj name="Equation" r:id="rId7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3144838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883" y="1909277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22249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8108950" y="296545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96545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124950" y="252571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4950" y="252571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97999"/>
            <a:ext cx="6096000" cy="34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521" y="1"/>
            <a:ext cx="6403767" cy="3428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902" y="3429000"/>
            <a:ext cx="6314271" cy="342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867" y="156298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2867" y="471607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4" y="1906474"/>
            <a:ext cx="5533501" cy="41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43" y="1902804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98663" y="2967038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967038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32138" y="246856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2138" y="246856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369175" y="42529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9175" y="42529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544941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494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Side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277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790" y="2710226"/>
            <a:ext cx="6101209" cy="3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NoLd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2"/>
            <a:ext cx="6095238" cy="456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70213"/>
            <a:ext cx="6096000" cy="3303419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8610600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88592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 smtClean="0"/>
              <a:t>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1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10301</TotalTime>
  <Words>760</Words>
  <Application>Microsoft Office PowerPoint</Application>
  <PresentationFormat>寬螢幕</PresentationFormat>
  <Paragraphs>365</Paragraphs>
  <Slides>66</Slides>
  <Notes>23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537</cp:revision>
  <dcterms:created xsi:type="dcterms:W3CDTF">2015-10-12T10:51:44Z</dcterms:created>
  <dcterms:modified xsi:type="dcterms:W3CDTF">2019-05-18T13:50:46Z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